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8" r:id="rId2"/>
    <p:sldId id="259" r:id="rId3"/>
  </p:sldIdLst>
  <p:sldSz cx="12192000" cy="6858000"/>
  <p:notesSz cx="6858000" cy="9144000"/>
  <p:defaultTextStyle>
    <a:defPPr>
      <a:defRPr lang="hu-H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 useTimings="0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 varScale="1">
        <p:scale>
          <a:sx n="68" d="100"/>
          <a:sy n="68" d="100"/>
        </p:scale>
        <p:origin x="792" y="6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Cím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>
            <a:extLst>
              <a:ext uri="{FF2B5EF4-FFF2-40B4-BE49-F238E27FC236}">
                <a16:creationId xmlns:a16="http://schemas.microsoft.com/office/drawing/2014/main" id="{519CF925-64EB-405C-ADFA-2CE13E5261F1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hu-HU"/>
              <a:t>Mintacím szerkesztése</a:t>
            </a:r>
          </a:p>
        </p:txBody>
      </p:sp>
      <p:sp>
        <p:nvSpPr>
          <p:cNvPr id="3" name="Alcím 2">
            <a:extLst>
              <a:ext uri="{FF2B5EF4-FFF2-40B4-BE49-F238E27FC236}">
                <a16:creationId xmlns:a16="http://schemas.microsoft.com/office/drawing/2014/main" id="{B0C45E06-02E7-4D5F-8256-25073E692E15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hu-HU"/>
              <a:t>Kattintson ide az alcím mintájának szerkesztéséhez</a:t>
            </a:r>
          </a:p>
        </p:txBody>
      </p:sp>
      <p:sp>
        <p:nvSpPr>
          <p:cNvPr id="4" name="Dátum helye 3">
            <a:extLst>
              <a:ext uri="{FF2B5EF4-FFF2-40B4-BE49-F238E27FC236}">
                <a16:creationId xmlns:a16="http://schemas.microsoft.com/office/drawing/2014/main" id="{874FB0DB-1691-4E16-B303-A2544C46D3D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D0B9811-87E4-48C5-87B7-48C1106F597B}" type="datetimeFigureOut">
              <a:rPr lang="hu-HU" smtClean="0"/>
              <a:t>2021. 07. 12.</a:t>
            </a:fld>
            <a:endParaRPr lang="hu-HU"/>
          </a:p>
        </p:txBody>
      </p:sp>
      <p:sp>
        <p:nvSpPr>
          <p:cNvPr id="5" name="Élőláb helye 4">
            <a:extLst>
              <a:ext uri="{FF2B5EF4-FFF2-40B4-BE49-F238E27FC236}">
                <a16:creationId xmlns:a16="http://schemas.microsoft.com/office/drawing/2014/main" id="{D492744D-3AB9-475A-95B2-891E6573F9E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6" name="Dia számának helye 5">
            <a:extLst>
              <a:ext uri="{FF2B5EF4-FFF2-40B4-BE49-F238E27FC236}">
                <a16:creationId xmlns:a16="http://schemas.microsoft.com/office/drawing/2014/main" id="{B8A91387-0E8E-4BB0-9703-7C57862A86C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9D125C8-629F-4EA9-ADD1-1C3AF29A736A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763159644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Cím és függőleges szöv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>
            <a:extLst>
              <a:ext uri="{FF2B5EF4-FFF2-40B4-BE49-F238E27FC236}">
                <a16:creationId xmlns:a16="http://schemas.microsoft.com/office/drawing/2014/main" id="{BD25BF29-BB90-4CEE-A092-F7DD61D3F35E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hu-HU"/>
              <a:t>Mintacím szerkesztése</a:t>
            </a:r>
          </a:p>
        </p:txBody>
      </p:sp>
      <p:sp>
        <p:nvSpPr>
          <p:cNvPr id="3" name="Függőleges szöveg helye 2">
            <a:extLst>
              <a:ext uri="{FF2B5EF4-FFF2-40B4-BE49-F238E27FC236}">
                <a16:creationId xmlns:a16="http://schemas.microsoft.com/office/drawing/2014/main" id="{E2ED9B16-2493-4447-B5CF-F477B9380122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hu-HU"/>
              <a:t>Mintaszöveg szerkesztése</a:t>
            </a:r>
          </a:p>
          <a:p>
            <a:pPr lvl="1"/>
            <a:r>
              <a:rPr lang="hu-HU"/>
              <a:t>Második szint</a:t>
            </a:r>
          </a:p>
          <a:p>
            <a:pPr lvl="2"/>
            <a:r>
              <a:rPr lang="hu-HU"/>
              <a:t>Harmadik szint</a:t>
            </a:r>
          </a:p>
          <a:p>
            <a:pPr lvl="3"/>
            <a:r>
              <a:rPr lang="hu-HU"/>
              <a:t>Negyedik szint</a:t>
            </a:r>
          </a:p>
          <a:p>
            <a:pPr lvl="4"/>
            <a:r>
              <a:rPr lang="hu-HU"/>
              <a:t>Ötödik szint</a:t>
            </a:r>
          </a:p>
        </p:txBody>
      </p:sp>
      <p:sp>
        <p:nvSpPr>
          <p:cNvPr id="4" name="Dátum helye 3">
            <a:extLst>
              <a:ext uri="{FF2B5EF4-FFF2-40B4-BE49-F238E27FC236}">
                <a16:creationId xmlns:a16="http://schemas.microsoft.com/office/drawing/2014/main" id="{DB60A638-2422-4992-8143-E8E3536F3B0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D0B9811-87E4-48C5-87B7-48C1106F597B}" type="datetimeFigureOut">
              <a:rPr lang="hu-HU" smtClean="0"/>
              <a:t>2021. 07. 12.</a:t>
            </a:fld>
            <a:endParaRPr lang="hu-HU"/>
          </a:p>
        </p:txBody>
      </p:sp>
      <p:sp>
        <p:nvSpPr>
          <p:cNvPr id="5" name="Élőláb helye 4">
            <a:extLst>
              <a:ext uri="{FF2B5EF4-FFF2-40B4-BE49-F238E27FC236}">
                <a16:creationId xmlns:a16="http://schemas.microsoft.com/office/drawing/2014/main" id="{88878346-4D33-456C-92BD-8D74A9AF4EA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6" name="Dia számának helye 5">
            <a:extLst>
              <a:ext uri="{FF2B5EF4-FFF2-40B4-BE49-F238E27FC236}">
                <a16:creationId xmlns:a16="http://schemas.microsoft.com/office/drawing/2014/main" id="{8BCBDFF0-B2F2-4A53-96C4-63E023973A0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9D125C8-629F-4EA9-ADD1-1C3AF29A736A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312813965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Függőleges cím és szöv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Függőleges cím 1">
            <a:extLst>
              <a:ext uri="{FF2B5EF4-FFF2-40B4-BE49-F238E27FC236}">
                <a16:creationId xmlns:a16="http://schemas.microsoft.com/office/drawing/2014/main" id="{A5025839-AF7C-4033-81BF-63673CED166E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hu-HU"/>
              <a:t>Mintacím szerkesztése</a:t>
            </a:r>
          </a:p>
        </p:txBody>
      </p:sp>
      <p:sp>
        <p:nvSpPr>
          <p:cNvPr id="3" name="Függőleges szöveg helye 2">
            <a:extLst>
              <a:ext uri="{FF2B5EF4-FFF2-40B4-BE49-F238E27FC236}">
                <a16:creationId xmlns:a16="http://schemas.microsoft.com/office/drawing/2014/main" id="{A3487E9A-0B53-4F33-8719-75C7991CB6CD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hu-HU"/>
              <a:t>Mintaszöveg szerkesztése</a:t>
            </a:r>
          </a:p>
          <a:p>
            <a:pPr lvl="1"/>
            <a:r>
              <a:rPr lang="hu-HU"/>
              <a:t>Második szint</a:t>
            </a:r>
          </a:p>
          <a:p>
            <a:pPr lvl="2"/>
            <a:r>
              <a:rPr lang="hu-HU"/>
              <a:t>Harmadik szint</a:t>
            </a:r>
          </a:p>
          <a:p>
            <a:pPr lvl="3"/>
            <a:r>
              <a:rPr lang="hu-HU"/>
              <a:t>Negyedik szint</a:t>
            </a:r>
          </a:p>
          <a:p>
            <a:pPr lvl="4"/>
            <a:r>
              <a:rPr lang="hu-HU"/>
              <a:t>Ötödik szint</a:t>
            </a:r>
          </a:p>
        </p:txBody>
      </p:sp>
      <p:sp>
        <p:nvSpPr>
          <p:cNvPr id="4" name="Dátum helye 3">
            <a:extLst>
              <a:ext uri="{FF2B5EF4-FFF2-40B4-BE49-F238E27FC236}">
                <a16:creationId xmlns:a16="http://schemas.microsoft.com/office/drawing/2014/main" id="{D8EFD097-8B05-43EB-B028-CC5A45667DB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D0B9811-87E4-48C5-87B7-48C1106F597B}" type="datetimeFigureOut">
              <a:rPr lang="hu-HU" smtClean="0"/>
              <a:t>2021. 07. 12.</a:t>
            </a:fld>
            <a:endParaRPr lang="hu-HU"/>
          </a:p>
        </p:txBody>
      </p:sp>
      <p:sp>
        <p:nvSpPr>
          <p:cNvPr id="5" name="Élőláb helye 4">
            <a:extLst>
              <a:ext uri="{FF2B5EF4-FFF2-40B4-BE49-F238E27FC236}">
                <a16:creationId xmlns:a16="http://schemas.microsoft.com/office/drawing/2014/main" id="{3979EE9C-BC93-400A-BBC8-08663F26A26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6" name="Dia számának helye 5">
            <a:extLst>
              <a:ext uri="{FF2B5EF4-FFF2-40B4-BE49-F238E27FC236}">
                <a16:creationId xmlns:a16="http://schemas.microsoft.com/office/drawing/2014/main" id="{52C19443-83DE-43B9-A9A1-36693B7D2D5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9D125C8-629F-4EA9-ADD1-1C3AF29A736A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63824938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Cím és tartalo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>
            <a:extLst>
              <a:ext uri="{FF2B5EF4-FFF2-40B4-BE49-F238E27FC236}">
                <a16:creationId xmlns:a16="http://schemas.microsoft.com/office/drawing/2014/main" id="{35ADDDE3-19D4-457F-BA3A-F3C273A3F47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hu-HU"/>
              <a:t>Mintacím szerkesztése</a:t>
            </a:r>
          </a:p>
        </p:txBody>
      </p:sp>
      <p:sp>
        <p:nvSpPr>
          <p:cNvPr id="3" name="Tartalom helye 2">
            <a:extLst>
              <a:ext uri="{FF2B5EF4-FFF2-40B4-BE49-F238E27FC236}">
                <a16:creationId xmlns:a16="http://schemas.microsoft.com/office/drawing/2014/main" id="{C81741BD-3E55-4468-AA90-A140201983C8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hu-HU"/>
              <a:t>Mintaszöveg szerkesztése</a:t>
            </a:r>
          </a:p>
          <a:p>
            <a:pPr lvl="1"/>
            <a:r>
              <a:rPr lang="hu-HU"/>
              <a:t>Második szint</a:t>
            </a:r>
          </a:p>
          <a:p>
            <a:pPr lvl="2"/>
            <a:r>
              <a:rPr lang="hu-HU"/>
              <a:t>Harmadik szint</a:t>
            </a:r>
          </a:p>
          <a:p>
            <a:pPr lvl="3"/>
            <a:r>
              <a:rPr lang="hu-HU"/>
              <a:t>Negyedik szint</a:t>
            </a:r>
          </a:p>
          <a:p>
            <a:pPr lvl="4"/>
            <a:r>
              <a:rPr lang="hu-HU"/>
              <a:t>Ötödik szint</a:t>
            </a:r>
          </a:p>
        </p:txBody>
      </p:sp>
      <p:sp>
        <p:nvSpPr>
          <p:cNvPr id="4" name="Dátum helye 3">
            <a:extLst>
              <a:ext uri="{FF2B5EF4-FFF2-40B4-BE49-F238E27FC236}">
                <a16:creationId xmlns:a16="http://schemas.microsoft.com/office/drawing/2014/main" id="{D2750495-FC63-4D97-B060-74F1C822AF1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D0B9811-87E4-48C5-87B7-48C1106F597B}" type="datetimeFigureOut">
              <a:rPr lang="hu-HU" smtClean="0"/>
              <a:t>2021. 07. 12.</a:t>
            </a:fld>
            <a:endParaRPr lang="hu-HU"/>
          </a:p>
        </p:txBody>
      </p:sp>
      <p:sp>
        <p:nvSpPr>
          <p:cNvPr id="5" name="Élőláb helye 4">
            <a:extLst>
              <a:ext uri="{FF2B5EF4-FFF2-40B4-BE49-F238E27FC236}">
                <a16:creationId xmlns:a16="http://schemas.microsoft.com/office/drawing/2014/main" id="{F6469A63-C4F9-4339-99C6-E241FD2FA7D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6" name="Dia számának helye 5">
            <a:extLst>
              <a:ext uri="{FF2B5EF4-FFF2-40B4-BE49-F238E27FC236}">
                <a16:creationId xmlns:a16="http://schemas.microsoft.com/office/drawing/2014/main" id="{063A9042-F0E0-4A99-913D-B08812F2C70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9D125C8-629F-4EA9-ADD1-1C3AF29A736A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237062837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zakaszfejléc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>
            <a:extLst>
              <a:ext uri="{FF2B5EF4-FFF2-40B4-BE49-F238E27FC236}">
                <a16:creationId xmlns:a16="http://schemas.microsoft.com/office/drawing/2014/main" id="{DF1736E8-F910-459C-A57D-F9C1F2274F8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hu-HU"/>
              <a:t>Mintacím szerkesztése</a:t>
            </a:r>
          </a:p>
        </p:txBody>
      </p:sp>
      <p:sp>
        <p:nvSpPr>
          <p:cNvPr id="3" name="Szöveg helye 2">
            <a:extLst>
              <a:ext uri="{FF2B5EF4-FFF2-40B4-BE49-F238E27FC236}">
                <a16:creationId xmlns:a16="http://schemas.microsoft.com/office/drawing/2014/main" id="{82C80857-E284-44C8-8740-C6EF636419D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hu-HU"/>
              <a:t>Mintaszöveg szerkesztése</a:t>
            </a:r>
          </a:p>
        </p:txBody>
      </p:sp>
      <p:sp>
        <p:nvSpPr>
          <p:cNvPr id="4" name="Dátum helye 3">
            <a:extLst>
              <a:ext uri="{FF2B5EF4-FFF2-40B4-BE49-F238E27FC236}">
                <a16:creationId xmlns:a16="http://schemas.microsoft.com/office/drawing/2014/main" id="{66318E19-87A4-44FC-A839-C11A454D47D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D0B9811-87E4-48C5-87B7-48C1106F597B}" type="datetimeFigureOut">
              <a:rPr lang="hu-HU" smtClean="0"/>
              <a:t>2021. 07. 12.</a:t>
            </a:fld>
            <a:endParaRPr lang="hu-HU"/>
          </a:p>
        </p:txBody>
      </p:sp>
      <p:sp>
        <p:nvSpPr>
          <p:cNvPr id="5" name="Élőláb helye 4">
            <a:extLst>
              <a:ext uri="{FF2B5EF4-FFF2-40B4-BE49-F238E27FC236}">
                <a16:creationId xmlns:a16="http://schemas.microsoft.com/office/drawing/2014/main" id="{B98A5C86-470D-4FAF-A05B-A50110C789A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6" name="Dia számának helye 5">
            <a:extLst>
              <a:ext uri="{FF2B5EF4-FFF2-40B4-BE49-F238E27FC236}">
                <a16:creationId xmlns:a16="http://schemas.microsoft.com/office/drawing/2014/main" id="{7916D7E2-350C-454D-A7BE-B7FD4C96A6D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9D125C8-629F-4EA9-ADD1-1C3AF29A736A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156923727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tartalomrész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>
            <a:extLst>
              <a:ext uri="{FF2B5EF4-FFF2-40B4-BE49-F238E27FC236}">
                <a16:creationId xmlns:a16="http://schemas.microsoft.com/office/drawing/2014/main" id="{A21FB360-D7AC-4C51-899F-A93CB11B838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hu-HU"/>
              <a:t>Mintacím szerkesztése</a:t>
            </a:r>
          </a:p>
        </p:txBody>
      </p:sp>
      <p:sp>
        <p:nvSpPr>
          <p:cNvPr id="3" name="Tartalom helye 2">
            <a:extLst>
              <a:ext uri="{FF2B5EF4-FFF2-40B4-BE49-F238E27FC236}">
                <a16:creationId xmlns:a16="http://schemas.microsoft.com/office/drawing/2014/main" id="{75E64ABF-62CC-4B2E-8F99-2E8E02CF69E7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hu-HU"/>
              <a:t>Mintaszöveg szerkesztése</a:t>
            </a:r>
          </a:p>
          <a:p>
            <a:pPr lvl="1"/>
            <a:r>
              <a:rPr lang="hu-HU"/>
              <a:t>Második szint</a:t>
            </a:r>
          </a:p>
          <a:p>
            <a:pPr lvl="2"/>
            <a:r>
              <a:rPr lang="hu-HU"/>
              <a:t>Harmadik szint</a:t>
            </a:r>
          </a:p>
          <a:p>
            <a:pPr lvl="3"/>
            <a:r>
              <a:rPr lang="hu-HU"/>
              <a:t>Negyedik szint</a:t>
            </a:r>
          </a:p>
          <a:p>
            <a:pPr lvl="4"/>
            <a:r>
              <a:rPr lang="hu-HU"/>
              <a:t>Ötödik szint</a:t>
            </a:r>
          </a:p>
        </p:txBody>
      </p:sp>
      <p:sp>
        <p:nvSpPr>
          <p:cNvPr id="4" name="Tartalom helye 3">
            <a:extLst>
              <a:ext uri="{FF2B5EF4-FFF2-40B4-BE49-F238E27FC236}">
                <a16:creationId xmlns:a16="http://schemas.microsoft.com/office/drawing/2014/main" id="{B6A5FECD-776B-4A22-A060-1BCF0A334D47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hu-HU"/>
              <a:t>Mintaszöveg szerkesztése</a:t>
            </a:r>
          </a:p>
          <a:p>
            <a:pPr lvl="1"/>
            <a:r>
              <a:rPr lang="hu-HU"/>
              <a:t>Második szint</a:t>
            </a:r>
          </a:p>
          <a:p>
            <a:pPr lvl="2"/>
            <a:r>
              <a:rPr lang="hu-HU"/>
              <a:t>Harmadik szint</a:t>
            </a:r>
          </a:p>
          <a:p>
            <a:pPr lvl="3"/>
            <a:r>
              <a:rPr lang="hu-HU"/>
              <a:t>Negyedik szint</a:t>
            </a:r>
          </a:p>
          <a:p>
            <a:pPr lvl="4"/>
            <a:r>
              <a:rPr lang="hu-HU"/>
              <a:t>Ötödik szint</a:t>
            </a:r>
          </a:p>
        </p:txBody>
      </p:sp>
      <p:sp>
        <p:nvSpPr>
          <p:cNvPr id="5" name="Dátum helye 4">
            <a:extLst>
              <a:ext uri="{FF2B5EF4-FFF2-40B4-BE49-F238E27FC236}">
                <a16:creationId xmlns:a16="http://schemas.microsoft.com/office/drawing/2014/main" id="{5E9CB528-7B59-4D1D-8531-A1603A9C1B3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D0B9811-87E4-48C5-87B7-48C1106F597B}" type="datetimeFigureOut">
              <a:rPr lang="hu-HU" smtClean="0"/>
              <a:t>2021. 07. 12.</a:t>
            </a:fld>
            <a:endParaRPr lang="hu-HU"/>
          </a:p>
        </p:txBody>
      </p:sp>
      <p:sp>
        <p:nvSpPr>
          <p:cNvPr id="6" name="Élőláb helye 5">
            <a:extLst>
              <a:ext uri="{FF2B5EF4-FFF2-40B4-BE49-F238E27FC236}">
                <a16:creationId xmlns:a16="http://schemas.microsoft.com/office/drawing/2014/main" id="{CA351F06-2280-4BE7-B193-CF68AA5EFDB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7" name="Dia számának helye 6">
            <a:extLst>
              <a:ext uri="{FF2B5EF4-FFF2-40B4-BE49-F238E27FC236}">
                <a16:creationId xmlns:a16="http://schemas.microsoft.com/office/drawing/2014/main" id="{45375FFD-639F-4FF4-B5C0-A300D8FC28B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9D125C8-629F-4EA9-ADD1-1C3AF29A736A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6631317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Összehasonlítá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>
            <a:extLst>
              <a:ext uri="{FF2B5EF4-FFF2-40B4-BE49-F238E27FC236}">
                <a16:creationId xmlns:a16="http://schemas.microsoft.com/office/drawing/2014/main" id="{7010E92D-DE34-40C9-B3D4-72C98492240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hu-HU"/>
              <a:t>Mintacím szerkesztése</a:t>
            </a:r>
          </a:p>
        </p:txBody>
      </p:sp>
      <p:sp>
        <p:nvSpPr>
          <p:cNvPr id="3" name="Szöveg helye 2">
            <a:extLst>
              <a:ext uri="{FF2B5EF4-FFF2-40B4-BE49-F238E27FC236}">
                <a16:creationId xmlns:a16="http://schemas.microsoft.com/office/drawing/2014/main" id="{F95B9C3F-5A53-4BFA-95C8-C821467DBA3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hu-HU"/>
              <a:t>Mintaszöveg szerkesztése</a:t>
            </a:r>
          </a:p>
        </p:txBody>
      </p:sp>
      <p:sp>
        <p:nvSpPr>
          <p:cNvPr id="4" name="Tartalom helye 3">
            <a:extLst>
              <a:ext uri="{FF2B5EF4-FFF2-40B4-BE49-F238E27FC236}">
                <a16:creationId xmlns:a16="http://schemas.microsoft.com/office/drawing/2014/main" id="{1AF40EF5-1D32-4550-934A-F70FA26AB751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hu-HU"/>
              <a:t>Mintaszöveg szerkesztése</a:t>
            </a:r>
          </a:p>
          <a:p>
            <a:pPr lvl="1"/>
            <a:r>
              <a:rPr lang="hu-HU"/>
              <a:t>Második szint</a:t>
            </a:r>
          </a:p>
          <a:p>
            <a:pPr lvl="2"/>
            <a:r>
              <a:rPr lang="hu-HU"/>
              <a:t>Harmadik szint</a:t>
            </a:r>
          </a:p>
          <a:p>
            <a:pPr lvl="3"/>
            <a:r>
              <a:rPr lang="hu-HU"/>
              <a:t>Negyedik szint</a:t>
            </a:r>
          </a:p>
          <a:p>
            <a:pPr lvl="4"/>
            <a:r>
              <a:rPr lang="hu-HU"/>
              <a:t>Ötödik szint</a:t>
            </a:r>
          </a:p>
        </p:txBody>
      </p:sp>
      <p:sp>
        <p:nvSpPr>
          <p:cNvPr id="5" name="Szöveg helye 4">
            <a:extLst>
              <a:ext uri="{FF2B5EF4-FFF2-40B4-BE49-F238E27FC236}">
                <a16:creationId xmlns:a16="http://schemas.microsoft.com/office/drawing/2014/main" id="{A7AF6D41-BD8A-48CD-94F8-FA448FB52BBE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hu-HU"/>
              <a:t>Mintaszöveg szerkesztése</a:t>
            </a:r>
          </a:p>
        </p:txBody>
      </p:sp>
      <p:sp>
        <p:nvSpPr>
          <p:cNvPr id="6" name="Tartalom helye 5">
            <a:extLst>
              <a:ext uri="{FF2B5EF4-FFF2-40B4-BE49-F238E27FC236}">
                <a16:creationId xmlns:a16="http://schemas.microsoft.com/office/drawing/2014/main" id="{96394AA7-1416-4718-9995-BAA82D6ABE67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hu-HU"/>
              <a:t>Mintaszöveg szerkesztése</a:t>
            </a:r>
          </a:p>
          <a:p>
            <a:pPr lvl="1"/>
            <a:r>
              <a:rPr lang="hu-HU"/>
              <a:t>Második szint</a:t>
            </a:r>
          </a:p>
          <a:p>
            <a:pPr lvl="2"/>
            <a:r>
              <a:rPr lang="hu-HU"/>
              <a:t>Harmadik szint</a:t>
            </a:r>
          </a:p>
          <a:p>
            <a:pPr lvl="3"/>
            <a:r>
              <a:rPr lang="hu-HU"/>
              <a:t>Negyedik szint</a:t>
            </a:r>
          </a:p>
          <a:p>
            <a:pPr lvl="4"/>
            <a:r>
              <a:rPr lang="hu-HU"/>
              <a:t>Ötödik szint</a:t>
            </a:r>
          </a:p>
        </p:txBody>
      </p:sp>
      <p:sp>
        <p:nvSpPr>
          <p:cNvPr id="7" name="Dátum helye 6">
            <a:extLst>
              <a:ext uri="{FF2B5EF4-FFF2-40B4-BE49-F238E27FC236}">
                <a16:creationId xmlns:a16="http://schemas.microsoft.com/office/drawing/2014/main" id="{7BFDFADB-590E-49C6-A64C-702397EA98B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D0B9811-87E4-48C5-87B7-48C1106F597B}" type="datetimeFigureOut">
              <a:rPr lang="hu-HU" smtClean="0"/>
              <a:t>2021. 07. 12.</a:t>
            </a:fld>
            <a:endParaRPr lang="hu-HU"/>
          </a:p>
        </p:txBody>
      </p:sp>
      <p:sp>
        <p:nvSpPr>
          <p:cNvPr id="8" name="Élőláb helye 7">
            <a:extLst>
              <a:ext uri="{FF2B5EF4-FFF2-40B4-BE49-F238E27FC236}">
                <a16:creationId xmlns:a16="http://schemas.microsoft.com/office/drawing/2014/main" id="{E6A171EF-42C3-466C-818C-574E754878C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9" name="Dia számának helye 8">
            <a:extLst>
              <a:ext uri="{FF2B5EF4-FFF2-40B4-BE49-F238E27FC236}">
                <a16:creationId xmlns:a16="http://schemas.microsoft.com/office/drawing/2014/main" id="{A94CEA66-3EAD-4FBC-BC17-D6DBABCC894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9D125C8-629F-4EA9-ADD1-1C3AF29A736A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378696584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Csak cí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>
            <a:extLst>
              <a:ext uri="{FF2B5EF4-FFF2-40B4-BE49-F238E27FC236}">
                <a16:creationId xmlns:a16="http://schemas.microsoft.com/office/drawing/2014/main" id="{C4855D85-8F53-4B67-BA5D-D92EAF27BD9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hu-HU"/>
              <a:t>Mintacím szerkesztése</a:t>
            </a:r>
          </a:p>
        </p:txBody>
      </p:sp>
      <p:sp>
        <p:nvSpPr>
          <p:cNvPr id="3" name="Dátum helye 2">
            <a:extLst>
              <a:ext uri="{FF2B5EF4-FFF2-40B4-BE49-F238E27FC236}">
                <a16:creationId xmlns:a16="http://schemas.microsoft.com/office/drawing/2014/main" id="{A38FBA94-21D5-4FAD-A71E-5B0279E3A9E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D0B9811-87E4-48C5-87B7-48C1106F597B}" type="datetimeFigureOut">
              <a:rPr lang="hu-HU" smtClean="0"/>
              <a:t>2021. 07. 12.</a:t>
            </a:fld>
            <a:endParaRPr lang="hu-HU"/>
          </a:p>
        </p:txBody>
      </p:sp>
      <p:sp>
        <p:nvSpPr>
          <p:cNvPr id="4" name="Élőláb helye 3">
            <a:extLst>
              <a:ext uri="{FF2B5EF4-FFF2-40B4-BE49-F238E27FC236}">
                <a16:creationId xmlns:a16="http://schemas.microsoft.com/office/drawing/2014/main" id="{0FD444D1-1115-412D-946E-8FCEA1EE48C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5" name="Dia számának helye 4">
            <a:extLst>
              <a:ext uri="{FF2B5EF4-FFF2-40B4-BE49-F238E27FC236}">
                <a16:creationId xmlns:a16="http://schemas.microsoft.com/office/drawing/2014/main" id="{D8DE7DC5-2B84-4B7C-A8C6-4FABBCA3DC6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9D125C8-629F-4EA9-ADD1-1C3AF29A736A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74924119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Üre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átum helye 1">
            <a:extLst>
              <a:ext uri="{FF2B5EF4-FFF2-40B4-BE49-F238E27FC236}">
                <a16:creationId xmlns:a16="http://schemas.microsoft.com/office/drawing/2014/main" id="{C1B1EDBB-DE8A-417D-B4AA-9E939BA58F4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D0B9811-87E4-48C5-87B7-48C1106F597B}" type="datetimeFigureOut">
              <a:rPr lang="hu-HU" smtClean="0"/>
              <a:t>2021. 07. 12.</a:t>
            </a:fld>
            <a:endParaRPr lang="hu-HU"/>
          </a:p>
        </p:txBody>
      </p:sp>
      <p:sp>
        <p:nvSpPr>
          <p:cNvPr id="3" name="Élőláb helye 2">
            <a:extLst>
              <a:ext uri="{FF2B5EF4-FFF2-40B4-BE49-F238E27FC236}">
                <a16:creationId xmlns:a16="http://schemas.microsoft.com/office/drawing/2014/main" id="{A53EF62F-AB26-40E9-9088-0E25869CAF7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4" name="Dia számának helye 3">
            <a:extLst>
              <a:ext uri="{FF2B5EF4-FFF2-40B4-BE49-F238E27FC236}">
                <a16:creationId xmlns:a16="http://schemas.microsoft.com/office/drawing/2014/main" id="{6A83F7E9-0695-4B72-98F9-58F1A08430D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9D125C8-629F-4EA9-ADD1-1C3AF29A736A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104004669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Tartalomrész képaláíráss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>
            <a:extLst>
              <a:ext uri="{FF2B5EF4-FFF2-40B4-BE49-F238E27FC236}">
                <a16:creationId xmlns:a16="http://schemas.microsoft.com/office/drawing/2014/main" id="{6F894C10-3725-47DD-B4D4-E5FFA028CD2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hu-HU"/>
              <a:t>Mintacím szerkesztése</a:t>
            </a:r>
          </a:p>
        </p:txBody>
      </p:sp>
      <p:sp>
        <p:nvSpPr>
          <p:cNvPr id="3" name="Tartalom helye 2">
            <a:extLst>
              <a:ext uri="{FF2B5EF4-FFF2-40B4-BE49-F238E27FC236}">
                <a16:creationId xmlns:a16="http://schemas.microsoft.com/office/drawing/2014/main" id="{C70AAA68-68AB-4AF5-A3D1-2B85FCDEDCEA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hu-HU"/>
              <a:t>Mintaszöveg szerkesztése</a:t>
            </a:r>
          </a:p>
          <a:p>
            <a:pPr lvl="1"/>
            <a:r>
              <a:rPr lang="hu-HU"/>
              <a:t>Második szint</a:t>
            </a:r>
          </a:p>
          <a:p>
            <a:pPr lvl="2"/>
            <a:r>
              <a:rPr lang="hu-HU"/>
              <a:t>Harmadik szint</a:t>
            </a:r>
          </a:p>
          <a:p>
            <a:pPr lvl="3"/>
            <a:r>
              <a:rPr lang="hu-HU"/>
              <a:t>Negyedik szint</a:t>
            </a:r>
          </a:p>
          <a:p>
            <a:pPr lvl="4"/>
            <a:r>
              <a:rPr lang="hu-HU"/>
              <a:t>Ötödik szint</a:t>
            </a:r>
          </a:p>
        </p:txBody>
      </p:sp>
      <p:sp>
        <p:nvSpPr>
          <p:cNvPr id="4" name="Szöveg helye 3">
            <a:extLst>
              <a:ext uri="{FF2B5EF4-FFF2-40B4-BE49-F238E27FC236}">
                <a16:creationId xmlns:a16="http://schemas.microsoft.com/office/drawing/2014/main" id="{4DDC93B0-3B67-49DC-81A6-5C9989B08117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hu-HU"/>
              <a:t>Mintaszöveg szerkesztése</a:t>
            </a:r>
          </a:p>
        </p:txBody>
      </p:sp>
      <p:sp>
        <p:nvSpPr>
          <p:cNvPr id="5" name="Dátum helye 4">
            <a:extLst>
              <a:ext uri="{FF2B5EF4-FFF2-40B4-BE49-F238E27FC236}">
                <a16:creationId xmlns:a16="http://schemas.microsoft.com/office/drawing/2014/main" id="{2AFB13CB-93DE-4B36-B0A8-D411299D793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D0B9811-87E4-48C5-87B7-48C1106F597B}" type="datetimeFigureOut">
              <a:rPr lang="hu-HU" smtClean="0"/>
              <a:t>2021. 07. 12.</a:t>
            </a:fld>
            <a:endParaRPr lang="hu-HU"/>
          </a:p>
        </p:txBody>
      </p:sp>
      <p:sp>
        <p:nvSpPr>
          <p:cNvPr id="6" name="Élőláb helye 5">
            <a:extLst>
              <a:ext uri="{FF2B5EF4-FFF2-40B4-BE49-F238E27FC236}">
                <a16:creationId xmlns:a16="http://schemas.microsoft.com/office/drawing/2014/main" id="{58462A14-55D7-4AFA-88A9-E7ABE246073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7" name="Dia számának helye 6">
            <a:extLst>
              <a:ext uri="{FF2B5EF4-FFF2-40B4-BE49-F238E27FC236}">
                <a16:creationId xmlns:a16="http://schemas.microsoft.com/office/drawing/2014/main" id="{23BD1BE6-A9F1-409A-8924-4E411A61192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9D125C8-629F-4EA9-ADD1-1C3AF29A736A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265814183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Kép képaláíráss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>
            <a:extLst>
              <a:ext uri="{FF2B5EF4-FFF2-40B4-BE49-F238E27FC236}">
                <a16:creationId xmlns:a16="http://schemas.microsoft.com/office/drawing/2014/main" id="{DB9AC729-B917-4EDA-A3C7-A3F5D62C2D3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hu-HU"/>
              <a:t>Mintacím szerkesztése</a:t>
            </a:r>
          </a:p>
        </p:txBody>
      </p:sp>
      <p:sp>
        <p:nvSpPr>
          <p:cNvPr id="3" name="Kép helye 2">
            <a:extLst>
              <a:ext uri="{FF2B5EF4-FFF2-40B4-BE49-F238E27FC236}">
                <a16:creationId xmlns:a16="http://schemas.microsoft.com/office/drawing/2014/main" id="{439D1F3F-305B-447D-A647-3CC0C2F45EEA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hu-HU"/>
          </a:p>
        </p:txBody>
      </p:sp>
      <p:sp>
        <p:nvSpPr>
          <p:cNvPr id="4" name="Szöveg helye 3">
            <a:extLst>
              <a:ext uri="{FF2B5EF4-FFF2-40B4-BE49-F238E27FC236}">
                <a16:creationId xmlns:a16="http://schemas.microsoft.com/office/drawing/2014/main" id="{68F8945A-9AB4-4345-8DFB-AB66C6DB2617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hu-HU"/>
              <a:t>Mintaszöveg szerkesztése</a:t>
            </a:r>
          </a:p>
        </p:txBody>
      </p:sp>
      <p:sp>
        <p:nvSpPr>
          <p:cNvPr id="5" name="Dátum helye 4">
            <a:extLst>
              <a:ext uri="{FF2B5EF4-FFF2-40B4-BE49-F238E27FC236}">
                <a16:creationId xmlns:a16="http://schemas.microsoft.com/office/drawing/2014/main" id="{9DD64095-5ED8-4682-842F-67049B78F39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D0B9811-87E4-48C5-87B7-48C1106F597B}" type="datetimeFigureOut">
              <a:rPr lang="hu-HU" smtClean="0"/>
              <a:t>2021. 07. 12.</a:t>
            </a:fld>
            <a:endParaRPr lang="hu-HU"/>
          </a:p>
        </p:txBody>
      </p:sp>
      <p:sp>
        <p:nvSpPr>
          <p:cNvPr id="6" name="Élőláb helye 5">
            <a:extLst>
              <a:ext uri="{FF2B5EF4-FFF2-40B4-BE49-F238E27FC236}">
                <a16:creationId xmlns:a16="http://schemas.microsoft.com/office/drawing/2014/main" id="{FF9C8BA7-348E-42E1-89C6-EA27293E2D0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7" name="Dia számának helye 6">
            <a:extLst>
              <a:ext uri="{FF2B5EF4-FFF2-40B4-BE49-F238E27FC236}">
                <a16:creationId xmlns:a16="http://schemas.microsoft.com/office/drawing/2014/main" id="{777B51D3-B01D-413E-9D9F-FC3F8E26399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9D125C8-629F-4EA9-ADD1-1C3AF29A736A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182306198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helye 1">
            <a:extLst>
              <a:ext uri="{FF2B5EF4-FFF2-40B4-BE49-F238E27FC236}">
                <a16:creationId xmlns:a16="http://schemas.microsoft.com/office/drawing/2014/main" id="{BF635AAA-B7CE-4726-A1E9-F413AF6FFE3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hu-HU"/>
              <a:t>Mintacím szerkesztése</a:t>
            </a:r>
          </a:p>
        </p:txBody>
      </p:sp>
      <p:sp>
        <p:nvSpPr>
          <p:cNvPr id="3" name="Szöveg helye 2">
            <a:extLst>
              <a:ext uri="{FF2B5EF4-FFF2-40B4-BE49-F238E27FC236}">
                <a16:creationId xmlns:a16="http://schemas.microsoft.com/office/drawing/2014/main" id="{6D66C2FB-E86E-40E9-B705-55F6E341A519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hu-HU"/>
              <a:t>Mintaszöveg szerkesztése</a:t>
            </a:r>
          </a:p>
          <a:p>
            <a:pPr lvl="1"/>
            <a:r>
              <a:rPr lang="hu-HU"/>
              <a:t>Második szint</a:t>
            </a:r>
          </a:p>
          <a:p>
            <a:pPr lvl="2"/>
            <a:r>
              <a:rPr lang="hu-HU"/>
              <a:t>Harmadik szint</a:t>
            </a:r>
          </a:p>
          <a:p>
            <a:pPr lvl="3"/>
            <a:r>
              <a:rPr lang="hu-HU"/>
              <a:t>Negyedik szint</a:t>
            </a:r>
          </a:p>
          <a:p>
            <a:pPr lvl="4"/>
            <a:r>
              <a:rPr lang="hu-HU"/>
              <a:t>Ötödik szint</a:t>
            </a:r>
          </a:p>
        </p:txBody>
      </p:sp>
      <p:sp>
        <p:nvSpPr>
          <p:cNvPr id="4" name="Dátum helye 3">
            <a:extLst>
              <a:ext uri="{FF2B5EF4-FFF2-40B4-BE49-F238E27FC236}">
                <a16:creationId xmlns:a16="http://schemas.microsoft.com/office/drawing/2014/main" id="{7B9D7EA6-432B-4C5B-B8A1-615AB7762F4A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D0B9811-87E4-48C5-87B7-48C1106F597B}" type="datetimeFigureOut">
              <a:rPr lang="hu-HU" smtClean="0"/>
              <a:t>2021. 07. 12.</a:t>
            </a:fld>
            <a:endParaRPr lang="hu-HU"/>
          </a:p>
        </p:txBody>
      </p:sp>
      <p:sp>
        <p:nvSpPr>
          <p:cNvPr id="5" name="Élőláb helye 4">
            <a:extLst>
              <a:ext uri="{FF2B5EF4-FFF2-40B4-BE49-F238E27FC236}">
                <a16:creationId xmlns:a16="http://schemas.microsoft.com/office/drawing/2014/main" id="{8D5A9914-6320-4A5F-B5AB-A46065EB3D77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hu-HU"/>
          </a:p>
        </p:txBody>
      </p:sp>
      <p:sp>
        <p:nvSpPr>
          <p:cNvPr id="6" name="Dia számának helye 5">
            <a:extLst>
              <a:ext uri="{FF2B5EF4-FFF2-40B4-BE49-F238E27FC236}">
                <a16:creationId xmlns:a16="http://schemas.microsoft.com/office/drawing/2014/main" id="{1EE92065-D567-4E29-8C35-0E9A76381C26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9D125C8-629F-4EA9-ADD1-1C3AF29A736A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109066863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hu-H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>
            <a:extLst>
              <a:ext uri="{FF2B5EF4-FFF2-40B4-BE49-F238E27FC236}">
                <a16:creationId xmlns:a16="http://schemas.microsoft.com/office/drawing/2014/main" id="{AB416C9D-CF35-4A19-924B-8693812B419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hu-HU" dirty="0"/>
              <a:t>1</a:t>
            </a:r>
          </a:p>
        </p:txBody>
      </p:sp>
      <p:sp>
        <p:nvSpPr>
          <p:cNvPr id="3" name="Tartalom helye 2">
            <a:extLst>
              <a:ext uri="{FF2B5EF4-FFF2-40B4-BE49-F238E27FC236}">
                <a16:creationId xmlns:a16="http://schemas.microsoft.com/office/drawing/2014/main" id="{1621320F-C441-4977-A566-C14C29A06764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408693553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10" advClick="0" advTm="1000"/>
    </mc:Choice>
    <mc:Fallback xmlns="">
      <p:transition advClick="0" advTm="1000"/>
    </mc:Fallback>
  </mc:AlternateContent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>
            <a:extLst>
              <a:ext uri="{FF2B5EF4-FFF2-40B4-BE49-F238E27FC236}">
                <a16:creationId xmlns:a16="http://schemas.microsoft.com/office/drawing/2014/main" id="{F0FC3F76-B490-4676-941C-B9C45BCDE29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hu-HU" dirty="0"/>
              <a:t>2</a:t>
            </a:r>
          </a:p>
        </p:txBody>
      </p:sp>
      <p:sp>
        <p:nvSpPr>
          <p:cNvPr id="3" name="Tartalom helye 2">
            <a:extLst>
              <a:ext uri="{FF2B5EF4-FFF2-40B4-BE49-F238E27FC236}">
                <a16:creationId xmlns:a16="http://schemas.microsoft.com/office/drawing/2014/main" id="{DF923195-1A64-4F43-94DB-56A9EA621019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399192718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0" advClick="0" advTm="1000"/>
    </mc:Choice>
    <mc:Fallback xmlns="">
      <p:transition advClick="0" advTm="1000"/>
    </mc:Fallback>
  </mc:AlternateContent>
</p:sld>
</file>

<file path=ppt/theme/theme1.xml><?xml version="1.0" encoding="utf-8"?>
<a:theme xmlns:a="http://schemas.openxmlformats.org/drawingml/2006/main" name="Office-téma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3</TotalTime>
  <Words>2</Words>
  <Application>Microsoft Office PowerPoint</Application>
  <PresentationFormat>Szélesvásznú</PresentationFormat>
  <Paragraphs>2</Paragraphs>
  <Slides>2</Slides>
  <Notes>0</Notes>
  <HiddenSlides>0</HiddenSlides>
  <MMClips>0</MMClips>
  <ScaleCrop>false</ScaleCrop>
  <HeadingPairs>
    <vt:vector size="6" baseType="variant">
      <vt:variant>
        <vt:lpstr>Használt betűtípusok</vt:lpstr>
      </vt:variant>
      <vt:variant>
        <vt:i4>3</vt:i4>
      </vt:variant>
      <vt:variant>
        <vt:lpstr>Téma</vt:lpstr>
      </vt:variant>
      <vt:variant>
        <vt:i4>1</vt:i4>
      </vt:variant>
      <vt:variant>
        <vt:lpstr>Diacímek</vt:lpstr>
      </vt:variant>
      <vt:variant>
        <vt:i4>2</vt:i4>
      </vt:variant>
    </vt:vector>
  </HeadingPairs>
  <TitlesOfParts>
    <vt:vector size="6" baseType="lpstr">
      <vt:lpstr>Arial</vt:lpstr>
      <vt:lpstr>Calibri</vt:lpstr>
      <vt:lpstr>Calibri Light</vt:lpstr>
      <vt:lpstr>Office-téma</vt:lpstr>
      <vt:lpstr>1</vt:lpstr>
      <vt:lpstr>2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PowerPoint-bemutató</dc:title>
  <dc:creator>fejleszto</dc:creator>
  <cp:lastModifiedBy>fejleszto</cp:lastModifiedBy>
  <cp:revision>6</cp:revision>
  <dcterms:created xsi:type="dcterms:W3CDTF">2021-07-09T10:50:13Z</dcterms:created>
  <dcterms:modified xsi:type="dcterms:W3CDTF">2021-07-12T09:59:37Z</dcterms:modified>
</cp:coreProperties>
</file>

<file path=docProps/thumbnail.jpeg>
</file>